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287" r:id="rId27"/>
    <p:sldId id="300" r:id="rId28"/>
    <p:sldId id="288" r:id="rId29"/>
    <p:sldId id="280" r:id="rId30"/>
    <p:sldId id="289" r:id="rId31"/>
    <p:sldId id="290" r:id="rId32"/>
    <p:sldId id="301" r:id="rId33"/>
    <p:sldId id="291" r:id="rId34"/>
    <p:sldId id="292" r:id="rId35"/>
    <p:sldId id="293" r:id="rId36"/>
    <p:sldId id="294" r:id="rId37"/>
    <p:sldId id="305" r:id="rId38"/>
    <p:sldId id="262" r:id="rId39"/>
    <p:sldId id="281" r:id="rId40"/>
    <p:sldId id="282" r:id="rId41"/>
    <p:sldId id="302" r:id="rId42"/>
    <p:sldId id="284" r:id="rId43"/>
    <p:sldId id="283" r:id="rId44"/>
    <p:sldId id="298" r:id="rId45"/>
    <p:sldId id="299" r:id="rId46"/>
    <p:sldId id="295" r:id="rId47"/>
    <p:sldId id="296" r:id="rId48"/>
    <p:sldId id="2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395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second</a:t>
                </a:r>
                <a:r>
                  <a:rPr lang="en-GB" b="0" dirty="0"/>
                  <a:t>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2600</Words>
  <Application>Microsoft Macintosh PowerPoint</Application>
  <PresentationFormat>Widescreen</PresentationFormat>
  <Paragraphs>459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20</cp:revision>
  <dcterms:created xsi:type="dcterms:W3CDTF">2024-01-02T17:05:58Z</dcterms:created>
  <dcterms:modified xsi:type="dcterms:W3CDTF">2024-03-10T18:10:51Z</dcterms:modified>
</cp:coreProperties>
</file>